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2121"/>
    <a:srgbClr val="171717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1" autoAdjust="0"/>
    <p:restoredTop sz="94660"/>
  </p:normalViewPr>
  <p:slideViewPr>
    <p:cSldViewPr snapToGrid="0">
      <p:cViewPr varScale="1">
        <p:scale>
          <a:sx n="99" d="100"/>
          <a:sy n="99" d="100"/>
        </p:scale>
        <p:origin x="72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976-669B-49B3-AE05-31CAE8C5D7EB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4F47-4C8C-4C2F-9674-B91A87156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84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976-669B-49B3-AE05-31CAE8C5D7EB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4F47-4C8C-4C2F-9674-B91A87156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037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976-669B-49B3-AE05-31CAE8C5D7EB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4F47-4C8C-4C2F-9674-B91A87156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766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976-669B-49B3-AE05-31CAE8C5D7EB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4F47-4C8C-4C2F-9674-B91A87156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412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976-669B-49B3-AE05-31CAE8C5D7EB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4F47-4C8C-4C2F-9674-B91A87156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543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976-669B-49B3-AE05-31CAE8C5D7EB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4F47-4C8C-4C2F-9674-B91A87156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204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976-669B-49B3-AE05-31CAE8C5D7EB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4F47-4C8C-4C2F-9674-B91A87156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951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976-669B-49B3-AE05-31CAE8C5D7EB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4F47-4C8C-4C2F-9674-B91A87156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4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976-669B-49B3-AE05-31CAE8C5D7EB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4F47-4C8C-4C2F-9674-B91A87156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37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976-669B-49B3-AE05-31CAE8C5D7EB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4F47-4C8C-4C2F-9674-B91A87156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80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976-669B-49B3-AE05-31CAE8C5D7EB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4F47-4C8C-4C2F-9674-B91A87156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468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976-669B-49B3-AE05-31CAE8C5D7EB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E4F47-4C8C-4C2F-9674-B91A87156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692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281252" y="2215419"/>
            <a:ext cx="2651407" cy="2219326"/>
          </a:xfrm>
          <a:prstGeom prst="rect">
            <a:avLst/>
          </a:prstGeom>
          <a:solidFill>
            <a:srgbClr val="21212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3" t="4290" r="2140" b="3153"/>
          <a:stretch/>
        </p:blipFill>
        <p:spPr>
          <a:xfrm>
            <a:off x="3281252" y="2562494"/>
            <a:ext cx="2651407" cy="1525177"/>
          </a:xfrm>
          <a:prstGeom prst="rect">
            <a:avLst/>
          </a:prstGeom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3190" y="1896332"/>
            <a:ext cx="2857500" cy="2857500"/>
          </a:xfrm>
        </p:spPr>
      </p:pic>
      <p:sp>
        <p:nvSpPr>
          <p:cNvPr id="10" name="TextBox 9"/>
          <p:cNvSpPr txBox="1"/>
          <p:nvPr/>
        </p:nvSpPr>
        <p:spPr>
          <a:xfrm>
            <a:off x="3281252" y="4596284"/>
            <a:ext cx="5206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pds-geosciences.wustl.edu</a:t>
            </a: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048162" y="550072"/>
            <a:ext cx="2377440" cy="738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smtClean="0"/>
              <a:t>Right-click here, choose Change Picture, and upload your own QR code.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61573" y="5674104"/>
            <a:ext cx="2059806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smtClean="0"/>
              <a:t>Replace this URL with the one your QR code goes to.</a:t>
            </a:r>
            <a:endParaRPr lang="en-US" sz="1400" i="1"/>
          </a:p>
        </p:txBody>
      </p:sp>
      <p:sp>
        <p:nvSpPr>
          <p:cNvPr id="6" name="Down Arrow 5"/>
          <p:cNvSpPr/>
          <p:nvPr/>
        </p:nvSpPr>
        <p:spPr>
          <a:xfrm>
            <a:off x="7121379" y="1296167"/>
            <a:ext cx="231007" cy="600165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2" name="Down Arrow 11"/>
          <p:cNvSpPr/>
          <p:nvPr/>
        </p:nvSpPr>
        <p:spPr>
          <a:xfrm rot="10800000">
            <a:off x="5932659" y="5079193"/>
            <a:ext cx="231007" cy="600165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452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Susie Slavney</dc:creator>
  <cp:lastModifiedBy>Susie Slavney</cp:lastModifiedBy>
  <cp:revision>5</cp:revision>
  <dcterms:created xsi:type="dcterms:W3CDTF">2019-04-03T17:37:44Z</dcterms:created>
  <dcterms:modified xsi:type="dcterms:W3CDTF">2019-06-05T16:35:51Z</dcterms:modified>
</cp:coreProperties>
</file>