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21"/>
    <a:srgbClr val="17171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8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3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6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4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0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5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7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976-669B-49B3-AE05-31CAE8C5D7E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4F47-4C8C-4C2F-9674-B91A8715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9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81252" y="2215419"/>
            <a:ext cx="2651407" cy="2219326"/>
          </a:xfrm>
          <a:prstGeom prst="rect">
            <a:avLst/>
          </a:prstGeom>
          <a:solidFill>
            <a:srgbClr val="21212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" t="4290" r="2140" b="3153"/>
          <a:stretch/>
        </p:blipFill>
        <p:spPr>
          <a:xfrm>
            <a:off x="3281252" y="2562494"/>
            <a:ext cx="2651407" cy="1525177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90" y="1896332"/>
            <a:ext cx="2857500" cy="2857500"/>
          </a:xfrm>
        </p:spPr>
      </p:pic>
      <p:sp>
        <p:nvSpPr>
          <p:cNvPr id="10" name="TextBox 9"/>
          <p:cNvSpPr txBox="1"/>
          <p:nvPr/>
        </p:nvSpPr>
        <p:spPr>
          <a:xfrm>
            <a:off x="3281252" y="4596284"/>
            <a:ext cx="520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pds-geosciences.wustl.edu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48162" y="550072"/>
            <a:ext cx="2377440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smtClean="0"/>
              <a:t>Right-click here, choose Change Picture, and upload your own QR code.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61573" y="5674104"/>
            <a:ext cx="205980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smtClean="0"/>
              <a:t>Replace this URL with the one your QR code goes to.</a:t>
            </a:r>
            <a:endParaRPr lang="en-US" sz="1400" i="1"/>
          </a:p>
        </p:txBody>
      </p:sp>
      <p:sp>
        <p:nvSpPr>
          <p:cNvPr id="6" name="Down Arrow 5"/>
          <p:cNvSpPr/>
          <p:nvPr/>
        </p:nvSpPr>
        <p:spPr>
          <a:xfrm>
            <a:off x="7121379" y="1296167"/>
            <a:ext cx="231007" cy="60016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5932659" y="5079193"/>
            <a:ext cx="231007" cy="60016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5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Susie Slavney</dc:creator>
  <cp:lastModifiedBy>Susie Slavney</cp:lastModifiedBy>
  <cp:revision>5</cp:revision>
  <dcterms:created xsi:type="dcterms:W3CDTF">2019-04-03T17:37:44Z</dcterms:created>
  <dcterms:modified xsi:type="dcterms:W3CDTF">2019-06-05T16:35:51Z</dcterms:modified>
</cp:coreProperties>
</file>